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2" r:id="rId8"/>
    <p:sldId id="263" r:id="rId9"/>
    <p:sldId id="267" r:id="rId10"/>
    <p:sldId id="261" r:id="rId11"/>
    <p:sldId id="264" r:id="rId12"/>
    <p:sldId id="268" r:id="rId13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2826-390C-26B9-077A-06CA7CD67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38F6B-0AE8-1178-C54E-1DC85BA9F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C5CE1-6C19-92D9-F263-42FB1493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D264F-6503-2FDF-9C8E-00C710ED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13E3-7C1E-BF14-8E1B-2F0B044E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4058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F268-4CAC-4BC7-55B5-2180A25A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88473-9022-18CA-6C7B-0B3D70B5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2F346-956E-058D-E4E9-B585EA96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F875D-1A96-E92B-EF5E-911D64B3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86FA-0E99-85A7-903F-DFBF1FCD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2832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1C305-43CA-4798-421F-CB5E03BB2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C90BF-2695-FD4D-15D2-231DE2F01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B190-7BAE-17C5-FA41-AEF06564D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23FD9-2E03-F8E5-6333-A674AAA7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1CB3-581D-DBBD-1340-B3970CA7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9985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5AF7-BA2C-8996-9B7B-8B8904B7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AC86-F452-AD31-851E-8472402E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E935F-7F46-1B87-1B00-B36CBDC0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CE94-9636-80E4-7912-3B06A4A8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14682-ED1E-6365-E0A5-403C8B1C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1506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9272-D658-D4DC-8DF4-40F83026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B41EF-E9F4-5079-DCEC-989BFEF0A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3514-7835-2E61-3B7D-2EA2C85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C4B0E-7A1D-BE9D-872A-C2714551F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C568C-B779-2AF8-4D09-10BE1212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9598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39CB-31D7-196E-B2A9-9120C61A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17E2-AA72-74F9-4371-34DF1EA40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5E369-59AF-9EA8-73F2-05A75C178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61E4C-74DA-B02D-15CB-C0B9FAEE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04645-77E0-8445-4240-111C5AB8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2942B-06FA-B741-5D33-814AEF16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0885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7526-0B6D-9D74-1E9E-9C2AA643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6288E-106B-ADDD-DBA0-3DDF8D00B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F96B0-B959-BCC9-7C56-8BB718AE1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F6DF2-94F5-9A25-D76E-630A46D8C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95375-A9B9-8013-C9CA-39161BE6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FDE11-2912-BB1A-CCC8-009D5E21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CA0E3-1557-394B-4087-3D7081C4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156A3-D1D2-6E0E-4EC6-9E3F8F41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7145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09D7-C261-5EE6-E236-4790003F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3A191-0D3E-A889-849F-DEFC607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7180F-2AE1-CAD7-BC64-B0609094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96BA3-0B55-5A6C-A152-F32A5428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42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161BD-FFD5-D2E6-49D7-E37D2967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BBB58-30FF-1938-BBD1-B422E512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031A4-0CFF-4116-6111-E4752E4E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6314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FE8-EF56-2666-9AC0-0BE4AC8C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3143-4224-2ED6-C258-66C986AE0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54DFE-420D-8A0A-4687-AD682EA32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A3C2-2C41-1317-1508-DBF3C2EC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33257-FB3F-C92B-CD4B-7CB369A6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BCAC7-433D-9D6D-E8C3-6D35FCD8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590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3936-6AD5-6E7A-C131-0A2859C7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82E78-8712-FEA2-1F1D-1A0A152F6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E185B-6085-C145-9A70-7C514161A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A3184-8761-71E5-4808-3196149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D541C-2571-3226-AEB2-CE49C42D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AC61E-188E-D711-9928-3616F628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6588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6EA14-2827-4860-46D9-6A8FDBAF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9943-DF4B-1B71-FCE8-A9A01A620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35344-4529-D399-01DF-FE775C128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888C5-F3DA-41B5-A359-1DE11514688D}" type="datetimeFigureOut">
              <a:rPr lang="en-150" smtClean="0"/>
              <a:t>12/06/2023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2ABAC-C16A-53AB-AE90-2F91D33F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41DCE-DF67-7343-F3D2-6A54EE8F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C930-6DF3-4031-BCE9-29C08FC57D9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5533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utaysi/Arduino-Bluetooth-RC-Car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utaysi/Arduino-Bluetooth-RC-Car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C775D3-753C-5B43-E4B4-707E0CF4B33A}"/>
              </a:ext>
            </a:extLst>
          </p:cNvPr>
          <p:cNvSpPr txBox="1"/>
          <p:nvPr/>
        </p:nvSpPr>
        <p:spPr>
          <a:xfrm>
            <a:off x="4985760" y="5614123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Ugur Taysi (2101101)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Atif Ghani (2019751)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C3E18-FE5C-31B3-71B3-DB319DEE0CED}"/>
              </a:ext>
            </a:extLst>
          </p:cNvPr>
          <p:cNvSpPr txBox="1"/>
          <p:nvPr/>
        </p:nvSpPr>
        <p:spPr>
          <a:xfrm>
            <a:off x="3862055" y="3382928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Topic: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Controlled Robot</a:t>
            </a:r>
            <a:endParaRPr lang="en-150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6DFDB-F3BC-23DD-062A-2DEDD2849882}"/>
              </a:ext>
            </a:extLst>
          </p:cNvPr>
          <p:cNvSpPr txBox="1"/>
          <p:nvPr/>
        </p:nvSpPr>
        <p:spPr>
          <a:xfrm>
            <a:off x="3149520" y="1530845"/>
            <a:ext cx="5892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CMP3010 -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Programming</a:t>
            </a:r>
            <a:endParaRPr lang="en-150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AC1FC-C978-5B9E-C476-3EAADCA37ACA}"/>
              </a:ext>
            </a:extLst>
          </p:cNvPr>
          <p:cNvSpPr txBox="1"/>
          <p:nvPr/>
        </p:nvSpPr>
        <p:spPr>
          <a:xfrm>
            <a:off x="3993212" y="2717408"/>
            <a:ext cx="420557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Term Project</a:t>
            </a:r>
            <a:endParaRPr lang="en-150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B7AC49-2F72-9FB5-BB7F-AF437D61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78" y="438480"/>
            <a:ext cx="2719403" cy="9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DA5A6D-5123-DC04-1135-B676993FB2FA}"/>
              </a:ext>
            </a:extLst>
          </p:cNvPr>
          <p:cNvSpPr txBox="1"/>
          <p:nvPr/>
        </p:nvSpPr>
        <p:spPr>
          <a:xfrm>
            <a:off x="71887" y="0"/>
            <a:ext cx="12048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 Arduino Code </a:t>
            </a:r>
            <a:r>
              <a:rPr lang="en-US" sz="1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(Full code is available on GitHub: </a:t>
            </a:r>
            <a:r>
              <a:rPr lang="en-US" sz="1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https://github.com/utaysi/Arduino-Bluetooth-RC-Car) </a:t>
            </a:r>
            <a:endParaRPr lang="en-150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06586-EABB-A41F-1AEC-7726607F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66" y="590907"/>
            <a:ext cx="3994030" cy="6269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D3C4-07B6-EC79-C700-3F55192C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06" y="590906"/>
            <a:ext cx="4253081" cy="62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9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DA5A6D-5123-DC04-1135-B676993FB2FA}"/>
              </a:ext>
            </a:extLst>
          </p:cNvPr>
          <p:cNvSpPr txBox="1"/>
          <p:nvPr/>
        </p:nvSpPr>
        <p:spPr>
          <a:xfrm>
            <a:off x="71887" y="0"/>
            <a:ext cx="11841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 Arduino Code</a:t>
            </a:r>
            <a:r>
              <a:rPr lang="en-US" sz="32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(Full code is available on GitHub: </a:t>
            </a:r>
            <a:r>
              <a:rPr lang="en-US" sz="1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https://github.com/utaysi/Arduino-Bluetooth-RC-Car) </a:t>
            </a:r>
            <a:endParaRPr lang="en-150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8EAD7-EA73-F138-1480-7F2F85F9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7" y="584774"/>
            <a:ext cx="5312221" cy="627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350CF-4F0F-83D9-5CA3-68151331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84" y="584775"/>
            <a:ext cx="5462032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6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63331-BF91-4740-976B-25608646F94A}"/>
              </a:ext>
            </a:extLst>
          </p:cNvPr>
          <p:cNvSpPr txBox="1"/>
          <p:nvPr/>
        </p:nvSpPr>
        <p:spPr>
          <a:xfrm>
            <a:off x="2343509" y="2851919"/>
            <a:ext cx="750498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900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listening. </a:t>
            </a:r>
            <a:endParaRPr lang="en-150" sz="6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5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A6BB12-F06F-1BD6-43F6-5DDB43575B71}"/>
              </a:ext>
            </a:extLst>
          </p:cNvPr>
          <p:cNvSpPr txBox="1"/>
          <p:nvPr/>
        </p:nvSpPr>
        <p:spPr>
          <a:xfrm>
            <a:off x="119330" y="30561"/>
            <a:ext cx="9926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&amp; Task Distribution</a:t>
            </a:r>
            <a:endParaRPr lang="en-150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F0D4-2773-798A-40BD-FBC8EFA1AE2A}"/>
              </a:ext>
            </a:extLst>
          </p:cNvPr>
          <p:cNvSpPr txBox="1"/>
          <p:nvPr/>
        </p:nvSpPr>
        <p:spPr>
          <a:xfrm>
            <a:off x="119330" y="615336"/>
            <a:ext cx="1142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 </a:t>
            </a:r>
            <a:r>
              <a:rPr lang="en-US" dirty="0">
                <a:solidFill>
                  <a:srgbClr val="4A4A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 topic was “</a:t>
            </a:r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Bluetooth Controlled Robot”. We chose to build an RC car using Bluetooth.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9B5AFE-AF22-A4F7-4998-2B7AB76D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08620"/>
              </p:ext>
            </p:extLst>
          </p:nvPr>
        </p:nvGraphicFramePr>
        <p:xfrm>
          <a:off x="1954360" y="1859915"/>
          <a:ext cx="8127999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7570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663921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3004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/ Person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tr-TR" dirty="0"/>
                        <a:t>ğur Tayşi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Atif Ghani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32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 which components 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19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 initial circuit design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1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76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Buying components &amp;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Bargaining at </a:t>
                      </a:r>
                      <a:r>
                        <a:rPr lang="tr-TR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Yazıcıoğlu </a:t>
                      </a: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 Center</a:t>
                      </a:r>
                      <a:r>
                        <a:rPr lang="tr-TR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150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😎</a:t>
                      </a:r>
                      <a:endParaRPr lang="en-150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75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Assembling the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3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Programming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1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9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Producing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A4A4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Producing presentation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1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3263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9FA3AB-E8AF-F61C-929F-6B5E389EAF42}"/>
              </a:ext>
            </a:extLst>
          </p:cNvPr>
          <p:cNvSpPr txBox="1"/>
          <p:nvPr/>
        </p:nvSpPr>
        <p:spPr>
          <a:xfrm>
            <a:off x="4988220" y="1384777"/>
            <a:ext cx="2060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Distribution</a:t>
            </a:r>
            <a:endParaRPr lang="en-1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71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3A5CB-92F0-EE4C-4BA5-AEA3211F5644}"/>
              </a:ext>
            </a:extLst>
          </p:cNvPr>
          <p:cNvSpPr txBox="1"/>
          <p:nvPr/>
        </p:nvSpPr>
        <p:spPr>
          <a:xfrm>
            <a:off x="0" y="0"/>
            <a:ext cx="8453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Materials used in the project and their purpose</a:t>
            </a:r>
            <a:endParaRPr lang="en-150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3EFF2-61EB-2C89-1CF2-4D91282CC73C}"/>
              </a:ext>
            </a:extLst>
          </p:cNvPr>
          <p:cNvSpPr txBox="1"/>
          <p:nvPr/>
        </p:nvSpPr>
        <p:spPr>
          <a:xfrm>
            <a:off x="0" y="533192"/>
            <a:ext cx="11773620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DC Motor (4x)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Used to rotate the wheels.</a:t>
            </a: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(4x)</a:t>
            </a:r>
          </a:p>
          <a:p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Used to move the vehicle.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x12cm Wooden Board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Used as chassis.</a:t>
            </a: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(2x Red, 2x Yellow)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Used for illumination and the stress signal. 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Main controller unit every component.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Connects each part and allows programming.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Used for the horn and stress signal. 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strapped this on after getting tired of soldering.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Li-Po Battery (2x in series)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Used to power the system.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TP4056 Charging Module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Charges the batteries via micro-USB cable. 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HC06 Bluetooth Module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Allows Bluetooth connection which is the main method for connecting to the remote. 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L298N Controller Module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controller between each motor and the Arduino. Allows us to program accordingly. 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el-GR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Resistor (4x)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Required for each LED. </a:t>
            </a:r>
            <a:endParaRPr lang="en-US" sz="15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Cables (Countless)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Connects each component together and also works to make us frustrated during hours of cabling.</a:t>
            </a:r>
            <a:endParaRPr lang="en-150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39684-8C83-1E63-B175-1F8CA3F1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319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3A5CB-92F0-EE4C-4BA5-AEA3211F5644}"/>
              </a:ext>
            </a:extLst>
          </p:cNvPr>
          <p:cNvSpPr txBox="1"/>
          <p:nvPr/>
        </p:nvSpPr>
        <p:spPr>
          <a:xfrm>
            <a:off x="310551" y="819510"/>
            <a:ext cx="8453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the Robot</a:t>
            </a:r>
            <a:endParaRPr lang="en-150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3EFF2-61EB-2C89-1CF2-4D91282CC73C}"/>
              </a:ext>
            </a:extLst>
          </p:cNvPr>
          <p:cNvSpPr txBox="1"/>
          <p:nvPr/>
        </p:nvSpPr>
        <p:spPr>
          <a:xfrm>
            <a:off x="310551" y="2274838"/>
            <a:ext cx="525348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 for the wheels for each direction </a:t>
            </a:r>
            <a:endParaRPr lang="en-US" sz="13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Left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Left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Right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Connection to Android Remote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Headlights On/Off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Taillights On/Off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Horn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Stress Signal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via Micro-USB Cable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2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9E44F-68F3-EA29-DD1F-DC62C2F7FDB7}"/>
              </a:ext>
            </a:extLst>
          </p:cNvPr>
          <p:cNvSpPr txBox="1"/>
          <p:nvPr/>
        </p:nvSpPr>
        <p:spPr>
          <a:xfrm>
            <a:off x="0" y="0"/>
            <a:ext cx="1742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Circuit</a:t>
            </a:r>
          </a:p>
          <a:p>
            <a:r>
              <a:rPr lang="en-US" sz="3200" b="1" dirty="0">
                <a:solidFill>
                  <a:srgbClr val="4A4A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b="1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endParaRPr lang="en-150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A66DE-7D46-E769-C66B-B28E79DE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00" y="0"/>
            <a:ext cx="60998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B79D8-7AF3-D91C-3A78-F327B1211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29" y="224287"/>
            <a:ext cx="4478071" cy="59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D1E19-96C0-882E-ED1B-E017E7E751D9}"/>
              </a:ext>
            </a:extLst>
          </p:cNvPr>
          <p:cNvSpPr txBox="1"/>
          <p:nvPr/>
        </p:nvSpPr>
        <p:spPr>
          <a:xfrm>
            <a:off x="0" y="0"/>
            <a:ext cx="4951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Photos Related to the Project</a:t>
            </a:r>
            <a:endParaRPr lang="en-150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4907E-91DF-9CEE-0C43-A1F8F31DD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" y="675353"/>
            <a:ext cx="6518695" cy="4889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832C9-74E8-FE0E-0C8A-63133CC3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3249" y="765355"/>
            <a:ext cx="6122838" cy="4592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2ADD0-6AB2-8A41-4CDA-D447A6031A58}"/>
              </a:ext>
            </a:extLst>
          </p:cNvPr>
          <p:cNvSpPr txBox="1"/>
          <p:nvPr/>
        </p:nvSpPr>
        <p:spPr>
          <a:xfrm>
            <a:off x="1768415" y="5564375"/>
            <a:ext cx="322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 a carpenter for the chassis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A91E4-FD0A-D4ED-2F21-746F36A30BC0}"/>
              </a:ext>
            </a:extLst>
          </p:cNvPr>
          <p:cNvSpPr txBox="1"/>
          <p:nvPr/>
        </p:nvSpPr>
        <p:spPr>
          <a:xfrm>
            <a:off x="6955767" y="6122839"/>
            <a:ext cx="4364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 the perfect store for buying parts and getting recommendations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5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D1E19-96C0-882E-ED1B-E017E7E751D9}"/>
              </a:ext>
            </a:extLst>
          </p:cNvPr>
          <p:cNvSpPr txBox="1"/>
          <p:nvPr/>
        </p:nvSpPr>
        <p:spPr>
          <a:xfrm>
            <a:off x="0" y="0"/>
            <a:ext cx="4951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Photos Related to the Project</a:t>
            </a:r>
            <a:endParaRPr lang="en-150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ADD0-6AB2-8A41-4CDA-D447A6031A58}"/>
              </a:ext>
            </a:extLst>
          </p:cNvPr>
          <p:cNvSpPr txBox="1"/>
          <p:nvPr/>
        </p:nvSpPr>
        <p:spPr>
          <a:xfrm>
            <a:off x="1659870" y="5291504"/>
            <a:ext cx="322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Soldering for the first time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A91E4-FD0A-D4ED-2F21-746F36A30BC0}"/>
              </a:ext>
            </a:extLst>
          </p:cNvPr>
          <p:cNvSpPr txBox="1"/>
          <p:nvPr/>
        </p:nvSpPr>
        <p:spPr>
          <a:xfrm>
            <a:off x="6971582" y="5313872"/>
            <a:ext cx="4364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a drill for the first time (unreal)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B13C5-3619-165E-F15C-DE2AA70A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04"/>
            <a:ext cx="6044244" cy="45331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160FA-7D1E-6E8E-BB2B-744396581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06" y="782848"/>
            <a:ext cx="6044243" cy="45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9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D1E19-96C0-882E-ED1B-E017E7E751D9}"/>
              </a:ext>
            </a:extLst>
          </p:cNvPr>
          <p:cNvSpPr txBox="1"/>
          <p:nvPr/>
        </p:nvSpPr>
        <p:spPr>
          <a:xfrm>
            <a:off x="0" y="0"/>
            <a:ext cx="4951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Photos Related to the Project</a:t>
            </a:r>
            <a:endParaRPr lang="en-150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A91E4-FD0A-D4ED-2F21-746F36A30BC0}"/>
              </a:ext>
            </a:extLst>
          </p:cNvPr>
          <p:cNvSpPr txBox="1"/>
          <p:nvPr/>
        </p:nvSpPr>
        <p:spPr>
          <a:xfrm>
            <a:off x="9035451" y="6436907"/>
            <a:ext cx="146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Cabling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BB750-2F60-20A9-F43A-D532B1125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5947" y="832615"/>
            <a:ext cx="6464060" cy="484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75783-0D61-E059-9F26-A7DBB8024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742"/>
            <a:ext cx="7343954" cy="5507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DFBDE5-9DA8-6859-C7F8-03838DC5BB59}"/>
              </a:ext>
            </a:extLst>
          </p:cNvPr>
          <p:cNvSpPr txBox="1"/>
          <p:nvPr/>
        </p:nvSpPr>
        <p:spPr>
          <a:xfrm>
            <a:off x="2858307" y="6242011"/>
            <a:ext cx="162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Cabling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79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D1E19-96C0-882E-ED1B-E017E7E751D9}"/>
              </a:ext>
            </a:extLst>
          </p:cNvPr>
          <p:cNvSpPr txBox="1"/>
          <p:nvPr/>
        </p:nvSpPr>
        <p:spPr>
          <a:xfrm>
            <a:off x="172528" y="0"/>
            <a:ext cx="28035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Photos Related </a:t>
            </a:r>
          </a:p>
          <a:p>
            <a:r>
              <a:rPr lang="en-US" sz="3200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the Project</a:t>
            </a:r>
            <a:endParaRPr lang="en-150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1E583-9F62-868D-A1CE-48D6C7C49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13" y="0"/>
            <a:ext cx="8574657" cy="6430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D5009-CBC9-074E-6659-E391A5EAEC24}"/>
              </a:ext>
            </a:extLst>
          </p:cNvPr>
          <p:cNvSpPr txBox="1"/>
          <p:nvPr/>
        </p:nvSpPr>
        <p:spPr>
          <a:xfrm>
            <a:off x="6449771" y="6362780"/>
            <a:ext cx="162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A4A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Result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2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445</Words>
  <Application>Microsoft Office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Ugur Taysi</dc:creator>
  <cp:lastModifiedBy>Ugur Taysi</cp:lastModifiedBy>
  <cp:revision>6</cp:revision>
  <dcterms:created xsi:type="dcterms:W3CDTF">2023-06-12T00:24:00Z</dcterms:created>
  <dcterms:modified xsi:type="dcterms:W3CDTF">2023-06-12T04:07:59Z</dcterms:modified>
</cp:coreProperties>
</file>